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602"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8507D8-CDE7-4D0B-A309-ED244EDB0DF3}"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49372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507D8-CDE7-4D0B-A309-ED244EDB0DF3}"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139560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507D8-CDE7-4D0B-A309-ED244EDB0DF3}"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358228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507D8-CDE7-4D0B-A309-ED244EDB0DF3}"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597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507D8-CDE7-4D0B-A309-ED244EDB0DF3}"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337543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8507D8-CDE7-4D0B-A309-ED244EDB0DF3}"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205279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8507D8-CDE7-4D0B-A309-ED244EDB0DF3}"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324369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8507D8-CDE7-4D0B-A309-ED244EDB0DF3}"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404487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507D8-CDE7-4D0B-A309-ED244EDB0DF3}"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302725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507D8-CDE7-4D0B-A309-ED244EDB0DF3}"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205335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507D8-CDE7-4D0B-A309-ED244EDB0DF3}"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48DF-29C8-4BB3-BF96-AA3D99CCE401}" type="slidenum">
              <a:rPr lang="en-US" smtClean="0"/>
              <a:t>‹#›</a:t>
            </a:fld>
            <a:endParaRPr lang="en-US"/>
          </a:p>
        </p:txBody>
      </p:sp>
    </p:spTree>
    <p:extLst>
      <p:ext uri="{BB962C8B-B14F-4D97-AF65-F5344CB8AC3E}">
        <p14:creationId xmlns:p14="http://schemas.microsoft.com/office/powerpoint/2010/main" val="251563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07D8-CDE7-4D0B-A309-ED244EDB0DF3}" type="datetimeFigureOut">
              <a:rPr lang="en-US" smtClean="0"/>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248DF-29C8-4BB3-BF96-AA3D99CCE401}" type="slidenum">
              <a:rPr lang="en-US" smtClean="0"/>
              <a:t>‹#›</a:t>
            </a:fld>
            <a:endParaRPr lang="en-US"/>
          </a:p>
        </p:txBody>
      </p:sp>
    </p:spTree>
    <p:extLst>
      <p:ext uri="{BB962C8B-B14F-4D97-AF65-F5344CB8AC3E}">
        <p14:creationId xmlns:p14="http://schemas.microsoft.com/office/powerpoint/2010/main" val="1582689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oplist.vn/images/800px/bai-tho-chuc-tet-cho-tre-mam-non-be-chuc-ca-nha-195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129" y="914400"/>
            <a:ext cx="5526084"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324465"/>
            <a:ext cx="8382000" cy="5262979"/>
          </a:xfrm>
          <a:prstGeom prst="rect">
            <a:avLst/>
          </a:prstGeom>
        </p:spPr>
        <p:txBody>
          <a:bodyPr wrap="square" numCol="1">
            <a:spAutoFit/>
          </a:bodyPr>
          <a:lstStyle/>
          <a:p>
            <a:pPr fontAlgn="ctr"/>
            <a:r>
              <a:rPr lang="vi-VN" sz="2400" b="1" dirty="0" smtClean="0">
                <a:solidFill>
                  <a:srgbClr val="FF0000"/>
                </a:solidFill>
                <a:latin typeface="+mj-lt"/>
              </a:rPr>
              <a:t>Bé </a:t>
            </a:r>
            <a:r>
              <a:rPr lang="vi-VN" sz="2400" b="1" dirty="0">
                <a:solidFill>
                  <a:srgbClr val="FF0000"/>
                </a:solidFill>
                <a:latin typeface="+mj-lt"/>
              </a:rPr>
              <a:t>chúc cả nhà</a:t>
            </a:r>
          </a:p>
          <a:p>
            <a:endParaRPr lang="vi-VN" sz="2400" dirty="0">
              <a:latin typeface="+mj-lt"/>
            </a:endParaRPr>
          </a:p>
          <a:p>
            <a:r>
              <a:rPr lang="vi-VN" sz="2400" dirty="0">
                <a:latin typeface="+mj-lt"/>
              </a:rPr>
              <a:t>Năm mới bé chúc</a:t>
            </a:r>
            <a:br>
              <a:rPr lang="vi-VN" sz="2400" dirty="0">
                <a:latin typeface="+mj-lt"/>
              </a:rPr>
            </a:br>
            <a:r>
              <a:rPr lang="vi-VN" sz="2400" dirty="0">
                <a:latin typeface="+mj-lt"/>
              </a:rPr>
              <a:t>Cả nhà hạnh phúc</a:t>
            </a:r>
            <a:br>
              <a:rPr lang="vi-VN" sz="2400" dirty="0">
                <a:latin typeface="+mj-lt"/>
              </a:rPr>
            </a:br>
            <a:r>
              <a:rPr lang="vi-VN" sz="2400" dirty="0">
                <a:latin typeface="+mj-lt"/>
              </a:rPr>
              <a:t>Sung túc đủ đầy</a:t>
            </a:r>
            <a:br>
              <a:rPr lang="vi-VN" sz="2400" dirty="0">
                <a:latin typeface="+mj-lt"/>
              </a:rPr>
            </a:br>
            <a:r>
              <a:rPr lang="vi-VN" sz="2400" dirty="0">
                <a:latin typeface="+mj-lt"/>
              </a:rPr>
              <a:t>Gặp nhiều vận may</a:t>
            </a:r>
            <a:br>
              <a:rPr lang="vi-VN" sz="2400" dirty="0">
                <a:latin typeface="+mj-lt"/>
              </a:rPr>
            </a:br>
            <a:r>
              <a:rPr lang="vi-VN" sz="2400" dirty="0">
                <a:latin typeface="+mj-lt"/>
              </a:rPr>
              <a:t>Lộc tràn xuân mới</a:t>
            </a:r>
            <a:br>
              <a:rPr lang="vi-VN" sz="2400" dirty="0">
                <a:latin typeface="+mj-lt"/>
              </a:rPr>
            </a:br>
            <a:r>
              <a:rPr lang="vi-VN" sz="2400" dirty="0">
                <a:latin typeface="+mj-lt"/>
              </a:rPr>
              <a:t>Niềm vui phơi phới</a:t>
            </a:r>
            <a:br>
              <a:rPr lang="vi-VN" sz="2400" dirty="0">
                <a:latin typeface="+mj-lt"/>
              </a:rPr>
            </a:br>
            <a:r>
              <a:rPr lang="vi-VN" sz="2400" dirty="0">
                <a:latin typeface="+mj-lt"/>
              </a:rPr>
              <a:t>Thịnh vượng an khang</a:t>
            </a:r>
            <a:br>
              <a:rPr lang="vi-VN" sz="2400" dirty="0">
                <a:latin typeface="+mj-lt"/>
              </a:rPr>
            </a:br>
            <a:r>
              <a:rPr lang="vi-VN" sz="2400" dirty="0" smtClean="0">
                <a:latin typeface="+mj-lt"/>
              </a:rPr>
              <a:t>Tấn </a:t>
            </a:r>
            <a:r>
              <a:rPr lang="vi-VN" sz="2400" dirty="0">
                <a:latin typeface="+mj-lt"/>
              </a:rPr>
              <a:t>tới giàu sang</a:t>
            </a:r>
            <a:br>
              <a:rPr lang="vi-VN" sz="2400" dirty="0">
                <a:latin typeface="+mj-lt"/>
              </a:rPr>
            </a:br>
            <a:r>
              <a:rPr lang="vi-VN" sz="2400" dirty="0">
                <a:latin typeface="+mj-lt"/>
              </a:rPr>
              <a:t>Dồi dào sức khỏe</a:t>
            </a:r>
            <a:br>
              <a:rPr lang="vi-VN" sz="2400" dirty="0">
                <a:latin typeface="+mj-lt"/>
              </a:rPr>
            </a:br>
            <a:r>
              <a:rPr lang="vi-VN" sz="2400" dirty="0">
                <a:latin typeface="+mj-lt"/>
              </a:rPr>
              <a:t>Kính chúc, kính chúc!</a:t>
            </a:r>
          </a:p>
          <a:p>
            <a:r>
              <a:rPr lang="vi-VN" sz="2400" dirty="0">
                <a:latin typeface="+mj-lt"/>
              </a:rPr>
              <a:t/>
            </a:r>
            <a:br>
              <a:rPr lang="vi-VN" sz="2400" dirty="0">
                <a:latin typeface="+mj-lt"/>
              </a:rPr>
            </a:br>
            <a:endParaRPr lang="en-US" sz="2400" dirty="0">
              <a:latin typeface="+mj-lt"/>
            </a:endParaRPr>
          </a:p>
        </p:txBody>
      </p:sp>
    </p:spTree>
    <p:extLst>
      <p:ext uri="{BB962C8B-B14F-4D97-AF65-F5344CB8AC3E}">
        <p14:creationId xmlns:p14="http://schemas.microsoft.com/office/powerpoint/2010/main" val="1692746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895600"/>
            <a:ext cx="3733800" cy="1143000"/>
          </a:xfrm>
        </p:spPr>
        <p:txBody>
          <a:bodyPr>
            <a:noAutofit/>
          </a:bodyPr>
          <a:lstStyle/>
          <a:p>
            <a:pPr algn="l"/>
            <a:r>
              <a:rPr lang="en-US" sz="3600" b="1" dirty="0" err="1">
                <a:solidFill>
                  <a:srgbClr val="FF0000"/>
                </a:solidFill>
                <a:latin typeface="Times New Roman" pitchFamily="18" charset="0"/>
                <a:cs typeface="Times New Roman" pitchFamily="18" charset="0"/>
              </a:rPr>
              <a:t>Chúc</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tết</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vi-VN" sz="2400" dirty="0" smtClean="0">
                <a:latin typeface="Times New Roman" pitchFamily="18" charset="0"/>
                <a:cs typeface="Times New Roman" pitchFamily="18" charset="0"/>
              </a:rPr>
              <a:t>Năm </a:t>
            </a:r>
            <a:r>
              <a:rPr lang="vi-VN" sz="2400" dirty="0">
                <a:latin typeface="Times New Roman" pitchFamily="18" charset="0"/>
                <a:cs typeface="Times New Roman" pitchFamily="18" charset="0"/>
              </a:rPr>
              <a:t>hết tết đến</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Bé chúc cả nhà</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Cha mẹ, ông bà</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Dồi dào, sức khỏe</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Chúc anh, chúc chị</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Mọi điều như ý</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Học hành chăm chỉ</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Hoan hỉ cả năm</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Bé chúc mọi người</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Đầy ắp tiếng cười</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Tràn ngập tình thương</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An khang thịnh vượng.</a:t>
            </a:r>
            <a:br>
              <a:rPr lang="vi-VN"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2050" name="Picture 2" descr="https://toplist.vn/images/800px/bai-tho-chuc-tet-cho-tre-mam-non-tet-den-xuan-ve-195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9490"/>
            <a:ext cx="60198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58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5410200" cy="1143000"/>
          </a:xfrm>
        </p:spPr>
        <p:txBody>
          <a:bodyPr>
            <a:noAutofit/>
          </a:bodyPr>
          <a:lstStyle/>
          <a:p>
            <a:pPr algn="l"/>
            <a:r>
              <a:rPr lang="vi-VN" sz="3200" b="1" dirty="0" smtClean="0">
                <a:solidFill>
                  <a:srgbClr val="002060"/>
                </a:solidFill>
              </a:rPr>
              <a:t>Bé chúc tết ông bà</a:t>
            </a:r>
            <a:br>
              <a:rPr lang="vi-VN" sz="3200" b="1" dirty="0" smtClean="0">
                <a:solidFill>
                  <a:srgbClr val="002060"/>
                </a:solidFill>
              </a:rPr>
            </a:br>
            <a:r>
              <a:rPr lang="vi-VN" sz="2800" dirty="0" smtClean="0"/>
              <a:t>Năm cũ vừa qua, năm mới tới</a:t>
            </a:r>
            <a:br>
              <a:rPr lang="vi-VN" sz="2800" dirty="0" smtClean="0"/>
            </a:br>
            <a:r>
              <a:rPr lang="vi-VN" sz="2800" dirty="0" smtClean="0"/>
              <a:t>Mai đào khoe sắc ngập đất trời</a:t>
            </a:r>
            <a:br>
              <a:rPr lang="vi-VN" sz="2800" dirty="0" smtClean="0"/>
            </a:br>
            <a:r>
              <a:rPr lang="vi-VN" sz="2800" dirty="0" smtClean="0"/>
              <a:t>Nắng vàng rực rỡ mừng xuân mới</a:t>
            </a:r>
            <a:br>
              <a:rPr lang="vi-VN" sz="2800" dirty="0" smtClean="0"/>
            </a:br>
            <a:r>
              <a:rPr lang="vi-VN" sz="2800" dirty="0" smtClean="0"/>
              <a:t>Muôn hoa đua nở sắc xuân hồng</a:t>
            </a:r>
            <a:br>
              <a:rPr lang="vi-VN" sz="2800" dirty="0" smtClean="0"/>
            </a:br>
            <a:r>
              <a:rPr lang="vi-VN" sz="2800" dirty="0" smtClean="0"/>
              <a:t>Hôm nay con tới gặp ông bà</a:t>
            </a:r>
            <a:br>
              <a:rPr lang="vi-VN" sz="2800" dirty="0" smtClean="0"/>
            </a:br>
            <a:r>
              <a:rPr lang="vi-VN" sz="2800" dirty="0" smtClean="0"/>
              <a:t>Đôi câu kính chúc vạn điều may</a:t>
            </a:r>
            <a:br>
              <a:rPr lang="vi-VN" sz="2800" dirty="0" smtClean="0"/>
            </a:br>
            <a:r>
              <a:rPr lang="vi-VN" sz="2800" dirty="0" smtClean="0"/>
              <a:t>Sống lâu trăm tuổi cùng con cháu</a:t>
            </a:r>
            <a:br>
              <a:rPr lang="vi-VN" sz="2800" dirty="0" smtClean="0"/>
            </a:br>
            <a:r>
              <a:rPr lang="vi-VN" sz="2800" dirty="0" smtClean="0"/>
              <a:t>Sức khỏe dồi dào đón xuân sang</a:t>
            </a:r>
            <a:br>
              <a:rPr lang="vi-VN" sz="2800" dirty="0" smtClean="0"/>
            </a:br>
            <a:r>
              <a:rPr lang="vi-VN" sz="2800" dirty="0" smtClean="0"/>
              <a:t>Yêu mãi ông bà, con ghi nhớ</a:t>
            </a:r>
            <a:br>
              <a:rPr lang="vi-VN" sz="2800" dirty="0" smtClean="0"/>
            </a:br>
            <a:r>
              <a:rPr lang="vi-VN" sz="2800" dirty="0" smtClean="0"/>
              <a:t>Chăm ngoan, học giỏi, làm điều hay</a:t>
            </a:r>
            <a:br>
              <a:rPr lang="vi-VN" sz="2800" dirty="0" smtClean="0"/>
            </a:br>
            <a:r>
              <a:rPr lang="vi-VN" sz="2800" dirty="0" smtClean="0"/>
              <a:t>Đôi lời con mọn xin gửi gắm</a:t>
            </a:r>
            <a:br>
              <a:rPr lang="vi-VN" sz="2800" dirty="0" smtClean="0"/>
            </a:br>
            <a:r>
              <a:rPr lang="vi-VN" sz="2800" dirty="0" smtClean="0"/>
              <a:t>Ông bà vui vẻ mãi về sau.</a:t>
            </a:r>
            <a:endParaRPr lang="en-US" sz="2800" dirty="0"/>
          </a:p>
        </p:txBody>
      </p:sp>
    </p:spTree>
    <p:extLst>
      <p:ext uri="{BB962C8B-B14F-4D97-AF65-F5344CB8AC3E}">
        <p14:creationId xmlns:p14="http://schemas.microsoft.com/office/powerpoint/2010/main" val="3854122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187" y="152400"/>
            <a:ext cx="4572000" cy="5386090"/>
          </a:xfrm>
          <a:prstGeom prst="rect">
            <a:avLst/>
          </a:prstGeom>
        </p:spPr>
        <p:txBody>
          <a:bodyPr>
            <a:spAutoFit/>
          </a:bodyPr>
          <a:lstStyle/>
          <a:p>
            <a:pPr fontAlgn="ctr"/>
            <a:r>
              <a:rPr lang="vi-VN" sz="3600" b="1" dirty="0">
                <a:solidFill>
                  <a:srgbClr val="FF0000"/>
                </a:solidFill>
                <a:latin typeface="Times New Roman" pitchFamily="18" charset="0"/>
                <a:cs typeface="Times New Roman" pitchFamily="18" charset="0"/>
              </a:rPr>
              <a:t>Năm mới bé chúc</a:t>
            </a:r>
          </a:p>
          <a:p>
            <a:r>
              <a:rPr lang="vi-VN" sz="2800" dirty="0">
                <a:latin typeface="Times New Roman" pitchFamily="18" charset="0"/>
                <a:cs typeface="Times New Roman" pitchFamily="18" charset="0"/>
              </a:rPr>
              <a:t/>
            </a:r>
            <a:br>
              <a:rPr lang="vi-VN" sz="2800" dirty="0">
                <a:latin typeface="Times New Roman" pitchFamily="18" charset="0"/>
                <a:cs typeface="Times New Roman" pitchFamily="18" charset="0"/>
              </a:rPr>
            </a:br>
            <a:r>
              <a:rPr lang="vi-VN" sz="2800" dirty="0" smtClean="0">
                <a:latin typeface="Times New Roman" pitchFamily="18" charset="0"/>
                <a:cs typeface="Times New Roman" pitchFamily="18" charset="0"/>
              </a:rPr>
              <a:t>Năm </a:t>
            </a:r>
            <a:r>
              <a:rPr lang="vi-VN" sz="2800" dirty="0">
                <a:latin typeface="Times New Roman" pitchFamily="18" charset="0"/>
                <a:cs typeface="Times New Roman" pitchFamily="18" charset="0"/>
              </a:rPr>
              <a:t>mới bé chúc</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Cả nhà sung túc</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Vạn sự khang an</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Phước tràn lộc sang</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Mọi ngày may mắn</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Bé cười tươi tắn</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Kính chúc mọi người</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Hạnh phúc xuân ngời</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Như gia đình nhà bé.</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Kính chúc! Kính chúc!</a:t>
            </a:r>
          </a:p>
        </p:txBody>
      </p:sp>
      <p:pic>
        <p:nvPicPr>
          <p:cNvPr id="4098" name="Picture 2" descr="Bài thơ chúc tết cho trẻ mầm non: Năm mới bé c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86097"/>
            <a:ext cx="5444613" cy="407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36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ài thơ chúc tết cho trẻ mầm non: Năm mới Tân Sửu đ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57150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228600"/>
            <a:ext cx="4572000" cy="6555641"/>
          </a:xfrm>
          <a:prstGeom prst="rect">
            <a:avLst/>
          </a:prstGeom>
        </p:spPr>
        <p:txBody>
          <a:bodyPr>
            <a:spAutoFit/>
          </a:bodyPr>
          <a:lstStyle/>
          <a:p>
            <a:pPr fontAlgn="ctr"/>
            <a:r>
              <a:rPr lang="vi-VN" sz="3200" b="1" dirty="0">
                <a:solidFill>
                  <a:srgbClr val="FF0000"/>
                </a:solidFill>
                <a:latin typeface="Times New Roman" pitchFamily="18" charset="0"/>
                <a:cs typeface="Times New Roman" pitchFamily="18" charset="0"/>
              </a:rPr>
              <a:t>Năm mới Tân Sửu đến!</a:t>
            </a:r>
          </a:p>
          <a:p>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vi-VN" sz="2800" dirty="0" smtClean="0">
                <a:latin typeface="Times New Roman" pitchFamily="18" charset="0"/>
                <a:cs typeface="Times New Roman" pitchFamily="18" charset="0"/>
              </a:rPr>
              <a:t>Xuân </a:t>
            </a:r>
            <a:r>
              <a:rPr lang="vi-VN" sz="2800" dirty="0">
                <a:latin typeface="Times New Roman" pitchFamily="18" charset="0"/>
                <a:cs typeface="Times New Roman" pitchFamily="18" charset="0"/>
              </a:rPr>
              <a:t>sang tết đến mọi nhà</a:t>
            </a:r>
          </a:p>
          <a:p>
            <a:r>
              <a:rPr lang="vi-VN" sz="2800" dirty="0">
                <a:latin typeface="Times New Roman" pitchFamily="18" charset="0"/>
                <a:cs typeface="Times New Roman" pitchFamily="18" charset="0"/>
              </a:rPr>
              <a:t>Con chúc ông bà sức khỏe, an khang</a:t>
            </a:r>
          </a:p>
          <a:p>
            <a:r>
              <a:rPr lang="vi-VN" sz="2800" dirty="0">
                <a:latin typeface="Times New Roman" pitchFamily="18" charset="0"/>
                <a:cs typeface="Times New Roman" pitchFamily="18" charset="0"/>
              </a:rPr>
              <a:t>Chúc cô chú bác giàu sang</a:t>
            </a:r>
          </a:p>
          <a:p>
            <a:r>
              <a:rPr lang="vi-VN" sz="2800" dirty="0">
                <a:latin typeface="Times New Roman" pitchFamily="18" charset="0"/>
                <a:cs typeface="Times New Roman" pitchFamily="18" charset="0"/>
              </a:rPr>
              <a:t>Một năm sung túc cười vang mỗi ngày</a:t>
            </a:r>
          </a:p>
          <a:p>
            <a:r>
              <a:rPr lang="vi-VN" sz="2800" dirty="0">
                <a:latin typeface="Times New Roman" pitchFamily="18" charset="0"/>
                <a:cs typeface="Times New Roman" pitchFamily="18" charset="0"/>
              </a:rPr>
              <a:t>Chúc anh chúc chị học hay</a:t>
            </a:r>
          </a:p>
          <a:p>
            <a:r>
              <a:rPr lang="vi-VN" sz="2800" dirty="0">
                <a:latin typeface="Times New Roman" pitchFamily="18" charset="0"/>
                <a:cs typeface="Times New Roman" pitchFamily="18" charset="0"/>
              </a:rPr>
              <a:t>Con ngoan trò giỏi đợi ngày công danh</a:t>
            </a:r>
          </a:p>
          <a:p>
            <a:r>
              <a:rPr lang="vi-VN" sz="2800" dirty="0">
                <a:latin typeface="Times New Roman" pitchFamily="18" charset="0"/>
                <a:cs typeface="Times New Roman" pitchFamily="18" charset="0"/>
              </a:rPr>
              <a:t>Chúc cho vạn sự tốt lành</a:t>
            </a:r>
          </a:p>
          <a:p>
            <a:r>
              <a:rPr lang="vi-VN" sz="2800" dirty="0">
                <a:latin typeface="Times New Roman" pitchFamily="18" charset="0"/>
                <a:cs typeface="Times New Roman" pitchFamily="18" charset="0"/>
              </a:rPr>
              <a:t>Tân Sửu năm mới bức tranh xuân ngời.</a:t>
            </a:r>
          </a:p>
          <a:p>
            <a:r>
              <a:rPr lang="vi-VN" sz="2800" dirty="0">
                <a:latin typeface="Times New Roman" pitchFamily="18" charset="0"/>
                <a:cs typeface="Times New Roman" pitchFamily="18" charset="0"/>
              </a:rPr>
              <a:t>Xuân đến với mọi gia đình</a:t>
            </a:r>
          </a:p>
        </p:txBody>
      </p:sp>
    </p:spTree>
    <p:extLst>
      <p:ext uri="{BB962C8B-B14F-4D97-AF65-F5344CB8AC3E}">
        <p14:creationId xmlns:p14="http://schemas.microsoft.com/office/powerpoint/2010/main" val="3949988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25</Words>
  <Application>Microsoft Office PowerPoint</Application>
  <PresentationFormat>On-screen Show (4:3)</PresentationFormat>
  <Paragraphs>18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Chúc tết  Năm hết tết đến Bé chúc cả nhà Cha mẹ, ông bà Dồi dào, sức khỏe Chúc anh, chúc chị Mọi điều như ý Học hành chăm chỉ Hoan hỉ cả năm Bé chúc mọi người Đầy ắp tiếng cười Tràn ngập tình thương An khang thịnh vượng.  </vt:lpstr>
      <vt:lpstr>Bé chúc tết ông bà Năm cũ vừa qua, năm mới tới Mai đào khoe sắc ngập đất trời Nắng vàng rực rỡ mừng xuân mới Muôn hoa đua nở sắc xuân hồng Hôm nay con tới gặp ông bà Đôi câu kính chúc vạn điều may Sống lâu trăm tuổi cùng con cháu Sức khỏe dồi dào đón xuân sang Yêu mãi ông bà, con ghi nhớ Chăm ngoan, học giỏi, làm điều hay Đôi lời con mọn xin gửi gắm Ông bà vui vẻ mãi về sau.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win7</cp:lastModifiedBy>
  <cp:revision>4</cp:revision>
  <dcterms:created xsi:type="dcterms:W3CDTF">2021-01-12T06:52:33Z</dcterms:created>
  <dcterms:modified xsi:type="dcterms:W3CDTF">2021-01-13T08:20:39Z</dcterms:modified>
</cp:coreProperties>
</file>